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5" r:id="rId1"/>
  </p:sldMasterIdLst>
  <p:sldIdLst>
    <p:sldId id="284" r:id="rId2"/>
  </p:sldIdLst>
  <p:sldSz cx="13208000" cy="9906000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1A08"/>
    <a:srgbClr val="4C28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077BD2-0394-494C-A184-DA3A5BFCE6DF}" v="28" dt="2025-06-25T08:53:46.267"/>
    <p1510:client id="{6AB24BD6-7C54-4C14-B8D8-A4994509E343}" v="2" dt="2025-06-26T02:43:18.63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65" d="100"/>
          <a:sy n="65" d="100"/>
        </p:scale>
        <p:origin x="1500" y="2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presProps" Target="presProps.xml"/><Relationship Id="rId7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ongwoo Choi" userId="56c77db7-befd-47c3-9876-a23b0e0c5c17" providerId="ADAL" clId="{6AB24BD6-7C54-4C14-B8D8-A4994509E343}"/>
    <pc:docChg chg="addSld delSld modSld modMainMaster">
      <pc:chgData name="Jeongwoo Choi" userId="56c77db7-befd-47c3-9876-a23b0e0c5c17" providerId="ADAL" clId="{6AB24BD6-7C54-4C14-B8D8-A4994509E343}" dt="2025-06-26T02:44:55.650" v="251" actId="1076"/>
      <pc:docMkLst>
        <pc:docMk/>
      </pc:docMkLst>
      <pc:sldChg chg="del">
        <pc:chgData name="Jeongwoo Choi" userId="56c77db7-befd-47c3-9876-a23b0e0c5c17" providerId="ADAL" clId="{6AB24BD6-7C54-4C14-B8D8-A4994509E343}" dt="2025-06-26T02:42:55.592" v="1" actId="47"/>
        <pc:sldMkLst>
          <pc:docMk/>
          <pc:sldMk cId="1059979039" sldId="264"/>
        </pc:sldMkLst>
      </pc:sldChg>
      <pc:sldChg chg="del">
        <pc:chgData name="Jeongwoo Choi" userId="56c77db7-befd-47c3-9876-a23b0e0c5c17" providerId="ADAL" clId="{6AB24BD6-7C54-4C14-B8D8-A4994509E343}" dt="2025-06-26T02:42:57.017" v="3" actId="47"/>
        <pc:sldMkLst>
          <pc:docMk/>
          <pc:sldMk cId="643730682" sldId="265"/>
        </pc:sldMkLst>
      </pc:sldChg>
      <pc:sldChg chg="del">
        <pc:chgData name="Jeongwoo Choi" userId="56c77db7-befd-47c3-9876-a23b0e0c5c17" providerId="ADAL" clId="{6AB24BD6-7C54-4C14-B8D8-A4994509E343}" dt="2025-06-26T02:42:57.373" v="5" actId="47"/>
        <pc:sldMkLst>
          <pc:docMk/>
          <pc:sldMk cId="970392961" sldId="266"/>
        </pc:sldMkLst>
      </pc:sldChg>
      <pc:sldChg chg="del">
        <pc:chgData name="Jeongwoo Choi" userId="56c77db7-befd-47c3-9876-a23b0e0c5c17" providerId="ADAL" clId="{6AB24BD6-7C54-4C14-B8D8-A4994509E343}" dt="2025-06-26T02:42:58.069" v="7" actId="47"/>
        <pc:sldMkLst>
          <pc:docMk/>
          <pc:sldMk cId="2228981797" sldId="267"/>
        </pc:sldMkLst>
      </pc:sldChg>
      <pc:sldChg chg="del">
        <pc:chgData name="Jeongwoo Choi" userId="56c77db7-befd-47c3-9876-a23b0e0c5c17" providerId="ADAL" clId="{6AB24BD6-7C54-4C14-B8D8-A4994509E343}" dt="2025-06-26T02:42:58.687" v="9" actId="47"/>
        <pc:sldMkLst>
          <pc:docMk/>
          <pc:sldMk cId="488001763" sldId="268"/>
        </pc:sldMkLst>
      </pc:sldChg>
      <pc:sldChg chg="del">
        <pc:chgData name="Jeongwoo Choi" userId="56c77db7-befd-47c3-9876-a23b0e0c5c17" providerId="ADAL" clId="{6AB24BD6-7C54-4C14-B8D8-A4994509E343}" dt="2025-06-26T02:42:59.424" v="11" actId="47"/>
        <pc:sldMkLst>
          <pc:docMk/>
          <pc:sldMk cId="3360608393" sldId="269"/>
        </pc:sldMkLst>
      </pc:sldChg>
      <pc:sldChg chg="del">
        <pc:chgData name="Jeongwoo Choi" userId="56c77db7-befd-47c3-9876-a23b0e0c5c17" providerId="ADAL" clId="{6AB24BD6-7C54-4C14-B8D8-A4994509E343}" dt="2025-06-26T02:43:00.279" v="13" actId="47"/>
        <pc:sldMkLst>
          <pc:docMk/>
          <pc:sldMk cId="489614269" sldId="270"/>
        </pc:sldMkLst>
      </pc:sldChg>
      <pc:sldChg chg="del">
        <pc:chgData name="Jeongwoo Choi" userId="56c77db7-befd-47c3-9876-a23b0e0c5c17" providerId="ADAL" clId="{6AB24BD6-7C54-4C14-B8D8-A4994509E343}" dt="2025-06-26T02:43:01.232" v="15" actId="47"/>
        <pc:sldMkLst>
          <pc:docMk/>
          <pc:sldMk cId="3773364493" sldId="271"/>
        </pc:sldMkLst>
      </pc:sldChg>
      <pc:sldChg chg="del">
        <pc:chgData name="Jeongwoo Choi" userId="56c77db7-befd-47c3-9876-a23b0e0c5c17" providerId="ADAL" clId="{6AB24BD6-7C54-4C14-B8D8-A4994509E343}" dt="2025-06-26T02:43:01.996" v="17" actId="47"/>
        <pc:sldMkLst>
          <pc:docMk/>
          <pc:sldMk cId="4001981208" sldId="272"/>
        </pc:sldMkLst>
      </pc:sldChg>
      <pc:sldChg chg="del">
        <pc:chgData name="Jeongwoo Choi" userId="56c77db7-befd-47c3-9876-a23b0e0c5c17" providerId="ADAL" clId="{6AB24BD6-7C54-4C14-B8D8-A4994509E343}" dt="2025-06-26T02:43:02.819" v="19" actId="47"/>
        <pc:sldMkLst>
          <pc:docMk/>
          <pc:sldMk cId="317121735" sldId="273"/>
        </pc:sldMkLst>
      </pc:sldChg>
      <pc:sldChg chg="del">
        <pc:chgData name="Jeongwoo Choi" userId="56c77db7-befd-47c3-9876-a23b0e0c5c17" providerId="ADAL" clId="{6AB24BD6-7C54-4C14-B8D8-A4994509E343}" dt="2025-06-26T02:43:03.303" v="20" actId="47"/>
        <pc:sldMkLst>
          <pc:docMk/>
          <pc:sldMk cId="4277847737" sldId="274"/>
        </pc:sldMkLst>
      </pc:sldChg>
      <pc:sldChg chg="del">
        <pc:chgData name="Jeongwoo Choi" userId="56c77db7-befd-47c3-9876-a23b0e0c5c17" providerId="ADAL" clId="{6AB24BD6-7C54-4C14-B8D8-A4994509E343}" dt="2025-06-26T02:42:56.707" v="2" actId="47"/>
        <pc:sldMkLst>
          <pc:docMk/>
          <pc:sldMk cId="1023695716" sldId="275"/>
        </pc:sldMkLst>
      </pc:sldChg>
      <pc:sldChg chg="del">
        <pc:chgData name="Jeongwoo Choi" userId="56c77db7-befd-47c3-9876-a23b0e0c5c17" providerId="ADAL" clId="{6AB24BD6-7C54-4C14-B8D8-A4994509E343}" dt="2025-06-26T02:42:57.183" v="4" actId="47"/>
        <pc:sldMkLst>
          <pc:docMk/>
          <pc:sldMk cId="3916562816" sldId="276"/>
        </pc:sldMkLst>
      </pc:sldChg>
      <pc:sldChg chg="del">
        <pc:chgData name="Jeongwoo Choi" userId="56c77db7-befd-47c3-9876-a23b0e0c5c17" providerId="ADAL" clId="{6AB24BD6-7C54-4C14-B8D8-A4994509E343}" dt="2025-06-26T02:42:57.879" v="6" actId="47"/>
        <pc:sldMkLst>
          <pc:docMk/>
          <pc:sldMk cId="2236989128" sldId="277"/>
        </pc:sldMkLst>
      </pc:sldChg>
      <pc:sldChg chg="del">
        <pc:chgData name="Jeongwoo Choi" userId="56c77db7-befd-47c3-9876-a23b0e0c5c17" providerId="ADAL" clId="{6AB24BD6-7C54-4C14-B8D8-A4994509E343}" dt="2025-06-26T02:42:58.499" v="8" actId="47"/>
        <pc:sldMkLst>
          <pc:docMk/>
          <pc:sldMk cId="2008439630" sldId="278"/>
        </pc:sldMkLst>
      </pc:sldChg>
      <pc:sldChg chg="del">
        <pc:chgData name="Jeongwoo Choi" userId="56c77db7-befd-47c3-9876-a23b0e0c5c17" providerId="ADAL" clId="{6AB24BD6-7C54-4C14-B8D8-A4994509E343}" dt="2025-06-26T02:42:59.229" v="10" actId="47"/>
        <pc:sldMkLst>
          <pc:docMk/>
          <pc:sldMk cId="535922092" sldId="279"/>
        </pc:sldMkLst>
      </pc:sldChg>
      <pc:sldChg chg="del">
        <pc:chgData name="Jeongwoo Choi" userId="56c77db7-befd-47c3-9876-a23b0e0c5c17" providerId="ADAL" clId="{6AB24BD6-7C54-4C14-B8D8-A4994509E343}" dt="2025-06-26T02:42:59.979" v="12" actId="47"/>
        <pc:sldMkLst>
          <pc:docMk/>
          <pc:sldMk cId="3072921035" sldId="280"/>
        </pc:sldMkLst>
      </pc:sldChg>
      <pc:sldChg chg="del">
        <pc:chgData name="Jeongwoo Choi" userId="56c77db7-befd-47c3-9876-a23b0e0c5c17" providerId="ADAL" clId="{6AB24BD6-7C54-4C14-B8D8-A4994509E343}" dt="2025-06-26T02:43:00.772" v="14" actId="47"/>
        <pc:sldMkLst>
          <pc:docMk/>
          <pc:sldMk cId="330495903" sldId="281"/>
        </pc:sldMkLst>
      </pc:sldChg>
      <pc:sldChg chg="del">
        <pc:chgData name="Jeongwoo Choi" userId="56c77db7-befd-47c3-9876-a23b0e0c5c17" providerId="ADAL" clId="{6AB24BD6-7C54-4C14-B8D8-A4994509E343}" dt="2025-06-26T02:43:01.615" v="16" actId="47"/>
        <pc:sldMkLst>
          <pc:docMk/>
          <pc:sldMk cId="1067125079" sldId="282"/>
        </pc:sldMkLst>
      </pc:sldChg>
      <pc:sldChg chg="del">
        <pc:chgData name="Jeongwoo Choi" userId="56c77db7-befd-47c3-9876-a23b0e0c5c17" providerId="ADAL" clId="{6AB24BD6-7C54-4C14-B8D8-A4994509E343}" dt="2025-06-26T02:43:02.472" v="18" actId="47"/>
        <pc:sldMkLst>
          <pc:docMk/>
          <pc:sldMk cId="3682138914" sldId="283"/>
        </pc:sldMkLst>
      </pc:sldChg>
      <pc:sldChg chg="addSp modSp new mod">
        <pc:chgData name="Jeongwoo Choi" userId="56c77db7-befd-47c3-9876-a23b0e0c5c17" providerId="ADAL" clId="{6AB24BD6-7C54-4C14-B8D8-A4994509E343}" dt="2025-06-26T02:44:55.650" v="251" actId="1076"/>
        <pc:sldMkLst>
          <pc:docMk/>
          <pc:sldMk cId="836610695" sldId="284"/>
        </pc:sldMkLst>
        <pc:spChg chg="add mod">
          <ac:chgData name="Jeongwoo Choi" userId="56c77db7-befd-47c3-9876-a23b0e0c5c17" providerId="ADAL" clId="{6AB24BD6-7C54-4C14-B8D8-A4994509E343}" dt="2025-06-26T02:44:55.650" v="251" actId="1076"/>
          <ac:spMkLst>
            <pc:docMk/>
            <pc:sldMk cId="836610695" sldId="284"/>
            <ac:spMk id="2" creationId="{3E53DD45-397C-7C36-2CF2-900F279E77FF}"/>
          </ac:spMkLst>
        </pc:spChg>
      </pc:sldChg>
      <pc:sldMasterChg chg="modSp modSldLayout">
        <pc:chgData name="Jeongwoo Choi" userId="56c77db7-befd-47c3-9876-a23b0e0c5c17" providerId="ADAL" clId="{6AB24BD6-7C54-4C14-B8D8-A4994509E343}" dt="2025-06-26T02:43:11.228" v="21"/>
        <pc:sldMasterMkLst>
          <pc:docMk/>
          <pc:sldMasterMk cId="632998756" sldId="2147483660"/>
        </pc:sldMasterMkLst>
        <pc:spChg chg="mod">
          <ac:chgData name="Jeongwoo Choi" userId="56c77db7-befd-47c3-9876-a23b0e0c5c17" providerId="ADAL" clId="{6AB24BD6-7C54-4C14-B8D8-A4994509E343}" dt="2025-06-26T02:43:11.228" v="21"/>
          <ac:spMkLst>
            <pc:docMk/>
            <pc:sldMasterMk cId="632998756" sldId="2147483660"/>
            <ac:spMk id="2" creationId="{00000000-0000-0000-0000-000000000000}"/>
          </ac:spMkLst>
        </pc:spChg>
        <pc:spChg chg="mod">
          <ac:chgData name="Jeongwoo Choi" userId="56c77db7-befd-47c3-9876-a23b0e0c5c17" providerId="ADAL" clId="{6AB24BD6-7C54-4C14-B8D8-A4994509E343}" dt="2025-06-26T02:43:11.228" v="21"/>
          <ac:spMkLst>
            <pc:docMk/>
            <pc:sldMasterMk cId="632998756" sldId="2147483660"/>
            <ac:spMk id="3" creationId="{00000000-0000-0000-0000-000000000000}"/>
          </ac:spMkLst>
        </pc:spChg>
        <pc:spChg chg="mod">
          <ac:chgData name="Jeongwoo Choi" userId="56c77db7-befd-47c3-9876-a23b0e0c5c17" providerId="ADAL" clId="{6AB24BD6-7C54-4C14-B8D8-A4994509E343}" dt="2025-06-26T02:43:11.228" v="21"/>
          <ac:spMkLst>
            <pc:docMk/>
            <pc:sldMasterMk cId="632998756" sldId="2147483660"/>
            <ac:spMk id="4" creationId="{00000000-0000-0000-0000-000000000000}"/>
          </ac:spMkLst>
        </pc:spChg>
        <pc:spChg chg="mod">
          <ac:chgData name="Jeongwoo Choi" userId="56c77db7-befd-47c3-9876-a23b0e0c5c17" providerId="ADAL" clId="{6AB24BD6-7C54-4C14-B8D8-A4994509E343}" dt="2025-06-26T02:43:11.228" v="21"/>
          <ac:spMkLst>
            <pc:docMk/>
            <pc:sldMasterMk cId="632998756" sldId="2147483660"/>
            <ac:spMk id="5" creationId="{00000000-0000-0000-0000-000000000000}"/>
          </ac:spMkLst>
        </pc:spChg>
        <pc:spChg chg="mod">
          <ac:chgData name="Jeongwoo Choi" userId="56c77db7-befd-47c3-9876-a23b0e0c5c17" providerId="ADAL" clId="{6AB24BD6-7C54-4C14-B8D8-A4994509E343}" dt="2025-06-26T02:43:11.228" v="21"/>
          <ac:spMkLst>
            <pc:docMk/>
            <pc:sldMasterMk cId="632998756" sldId="2147483660"/>
            <ac:spMk id="6" creationId="{00000000-0000-0000-0000-000000000000}"/>
          </ac:spMkLst>
        </pc:spChg>
        <pc:sldLayoutChg chg="modSp">
          <pc:chgData name="Jeongwoo Choi" userId="56c77db7-befd-47c3-9876-a23b0e0c5c17" providerId="ADAL" clId="{6AB24BD6-7C54-4C14-B8D8-A4994509E343}" dt="2025-06-26T02:43:11.228" v="21"/>
          <pc:sldLayoutMkLst>
            <pc:docMk/>
            <pc:sldMasterMk cId="632998756" sldId="2147483660"/>
            <pc:sldLayoutMk cId="1641029125" sldId="2147483661"/>
          </pc:sldLayoutMkLst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1641029125" sldId="2147483661"/>
              <ac:spMk id="2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1641029125" sldId="2147483661"/>
              <ac:spMk id="3" creationId="{00000000-0000-0000-0000-000000000000}"/>
            </ac:spMkLst>
          </pc:spChg>
        </pc:sldLayoutChg>
        <pc:sldLayoutChg chg="modSp">
          <pc:chgData name="Jeongwoo Choi" userId="56c77db7-befd-47c3-9876-a23b0e0c5c17" providerId="ADAL" clId="{6AB24BD6-7C54-4C14-B8D8-A4994509E343}" dt="2025-06-26T02:43:11.228" v="21"/>
          <pc:sldLayoutMkLst>
            <pc:docMk/>
            <pc:sldMasterMk cId="632998756" sldId="2147483660"/>
            <pc:sldLayoutMk cId="2947710588" sldId="2147483663"/>
          </pc:sldLayoutMkLst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2947710588" sldId="2147483663"/>
              <ac:spMk id="2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2947710588" sldId="2147483663"/>
              <ac:spMk id="3" creationId="{00000000-0000-0000-0000-000000000000}"/>
            </ac:spMkLst>
          </pc:spChg>
        </pc:sldLayoutChg>
        <pc:sldLayoutChg chg="modSp">
          <pc:chgData name="Jeongwoo Choi" userId="56c77db7-befd-47c3-9876-a23b0e0c5c17" providerId="ADAL" clId="{6AB24BD6-7C54-4C14-B8D8-A4994509E343}" dt="2025-06-26T02:43:11.228" v="21"/>
          <pc:sldLayoutMkLst>
            <pc:docMk/>
            <pc:sldMasterMk cId="632998756" sldId="2147483660"/>
            <pc:sldLayoutMk cId="2915137992" sldId="2147483664"/>
          </pc:sldLayoutMkLst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2915137992" sldId="2147483664"/>
              <ac:spMk id="3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2915137992" sldId="2147483664"/>
              <ac:spMk id="4" creationId="{00000000-0000-0000-0000-000000000000}"/>
            </ac:spMkLst>
          </pc:spChg>
        </pc:sldLayoutChg>
        <pc:sldLayoutChg chg="modSp">
          <pc:chgData name="Jeongwoo Choi" userId="56c77db7-befd-47c3-9876-a23b0e0c5c17" providerId="ADAL" clId="{6AB24BD6-7C54-4C14-B8D8-A4994509E343}" dt="2025-06-26T02:43:11.228" v="21"/>
          <pc:sldLayoutMkLst>
            <pc:docMk/>
            <pc:sldMasterMk cId="632998756" sldId="2147483660"/>
            <pc:sldLayoutMk cId="3109150525" sldId="2147483665"/>
          </pc:sldLayoutMkLst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3109150525" sldId="2147483665"/>
              <ac:spMk id="2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3109150525" sldId="2147483665"/>
              <ac:spMk id="3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3109150525" sldId="2147483665"/>
              <ac:spMk id="4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3109150525" sldId="2147483665"/>
              <ac:spMk id="5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3109150525" sldId="2147483665"/>
              <ac:spMk id="6" creationId="{00000000-0000-0000-0000-000000000000}"/>
            </ac:spMkLst>
          </pc:spChg>
        </pc:sldLayoutChg>
        <pc:sldLayoutChg chg="modSp">
          <pc:chgData name="Jeongwoo Choi" userId="56c77db7-befd-47c3-9876-a23b0e0c5c17" providerId="ADAL" clId="{6AB24BD6-7C54-4C14-B8D8-A4994509E343}" dt="2025-06-26T02:43:11.228" v="21"/>
          <pc:sldLayoutMkLst>
            <pc:docMk/>
            <pc:sldMasterMk cId="632998756" sldId="2147483660"/>
            <pc:sldLayoutMk cId="1383333709" sldId="2147483668"/>
          </pc:sldLayoutMkLst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1383333709" sldId="2147483668"/>
              <ac:spMk id="2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1383333709" sldId="2147483668"/>
              <ac:spMk id="3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1383333709" sldId="2147483668"/>
              <ac:spMk id="4" creationId="{00000000-0000-0000-0000-000000000000}"/>
            </ac:spMkLst>
          </pc:spChg>
        </pc:sldLayoutChg>
        <pc:sldLayoutChg chg="modSp">
          <pc:chgData name="Jeongwoo Choi" userId="56c77db7-befd-47c3-9876-a23b0e0c5c17" providerId="ADAL" clId="{6AB24BD6-7C54-4C14-B8D8-A4994509E343}" dt="2025-06-26T02:43:11.228" v="21"/>
          <pc:sldLayoutMkLst>
            <pc:docMk/>
            <pc:sldMasterMk cId="632998756" sldId="2147483660"/>
            <pc:sldLayoutMk cId="1866416186" sldId="2147483669"/>
          </pc:sldLayoutMkLst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1866416186" sldId="2147483669"/>
              <ac:spMk id="2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1866416186" sldId="2147483669"/>
              <ac:spMk id="3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1866416186" sldId="2147483669"/>
              <ac:spMk id="4" creationId="{00000000-0000-0000-0000-000000000000}"/>
            </ac:spMkLst>
          </pc:spChg>
        </pc:sldLayoutChg>
        <pc:sldLayoutChg chg="modSp">
          <pc:chgData name="Jeongwoo Choi" userId="56c77db7-befd-47c3-9876-a23b0e0c5c17" providerId="ADAL" clId="{6AB24BD6-7C54-4C14-B8D8-A4994509E343}" dt="2025-06-26T02:43:11.228" v="21"/>
          <pc:sldLayoutMkLst>
            <pc:docMk/>
            <pc:sldMasterMk cId="632998756" sldId="2147483660"/>
            <pc:sldLayoutMk cId="2113918015" sldId="2147483671"/>
          </pc:sldLayoutMkLst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2113918015" sldId="2147483671"/>
              <ac:spMk id="2" creationId="{00000000-0000-0000-0000-000000000000}"/>
            </ac:spMkLst>
          </pc:spChg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632998756" sldId="2147483660"/>
              <pc:sldLayoutMk cId="2113918015" sldId="2147483671"/>
              <ac:spMk id="3" creationId="{00000000-0000-0000-0000-000000000000}"/>
            </ac:spMkLst>
          </pc:spChg>
        </pc:sldLayoutChg>
        <pc:sldLayoutChg chg="modSp">
          <pc:chgData name="Jeongwoo Choi" userId="56c77db7-befd-47c3-9876-a23b0e0c5c17" providerId="ADAL" clId="{6AB24BD6-7C54-4C14-B8D8-A4994509E343}" dt="2025-06-26T02:43:11.228" v="21"/>
          <pc:sldLayoutMkLst>
            <pc:docMk/>
            <pc:sldMasterMk cId="3871282394" sldId="2147483675"/>
            <pc:sldLayoutMk cId="604609081" sldId="2147483672"/>
          </pc:sldLayoutMkLst>
          <pc:picChg chg="mod">
            <ac:chgData name="Jeongwoo Choi" userId="56c77db7-befd-47c3-9876-a23b0e0c5c17" providerId="ADAL" clId="{6AB24BD6-7C54-4C14-B8D8-A4994509E343}" dt="2025-06-26T02:43:11.228" v="21"/>
            <ac:picMkLst>
              <pc:docMk/>
              <pc:sldMasterMk cId="3871282394" sldId="2147483675"/>
              <pc:sldLayoutMk cId="604609081" sldId="2147483672"/>
              <ac:picMk id="7" creationId="{EDF99C6D-D9AF-44EB-81D0-439559607C82}"/>
            </ac:picMkLst>
          </pc:picChg>
        </pc:sldLayoutChg>
        <pc:sldLayoutChg chg="modSp">
          <pc:chgData name="Jeongwoo Choi" userId="56c77db7-befd-47c3-9876-a23b0e0c5c17" providerId="ADAL" clId="{6AB24BD6-7C54-4C14-B8D8-A4994509E343}" dt="2025-06-26T02:43:11.228" v="21"/>
          <pc:sldLayoutMkLst>
            <pc:docMk/>
            <pc:sldMasterMk cId="3871282394" sldId="2147483675"/>
            <pc:sldLayoutMk cId="2595814906" sldId="2147483673"/>
          </pc:sldLayoutMkLst>
          <pc:spChg chg="mod">
            <ac:chgData name="Jeongwoo Choi" userId="56c77db7-befd-47c3-9876-a23b0e0c5c17" providerId="ADAL" clId="{6AB24BD6-7C54-4C14-B8D8-A4994509E343}" dt="2025-06-26T02:43:11.228" v="21"/>
            <ac:spMkLst>
              <pc:docMk/>
              <pc:sldMasterMk cId="3871282394" sldId="2147483675"/>
              <pc:sldLayoutMk cId="2595814906" sldId="2147483673"/>
              <ac:spMk id="2" creationId="{239101E9-1C7E-D858-3C5B-D45309513BAA}"/>
            </ac:spMkLst>
          </pc:spChg>
          <pc:picChg chg="mod">
            <ac:chgData name="Jeongwoo Choi" userId="56c77db7-befd-47c3-9876-a23b0e0c5c17" providerId="ADAL" clId="{6AB24BD6-7C54-4C14-B8D8-A4994509E343}" dt="2025-06-26T02:43:11.228" v="21"/>
            <ac:picMkLst>
              <pc:docMk/>
              <pc:sldMasterMk cId="3871282394" sldId="2147483675"/>
              <pc:sldLayoutMk cId="2595814906" sldId="2147483673"/>
              <ac:picMk id="7" creationId="{EDF99C6D-D9AF-44EB-81D0-439559607C82}"/>
            </ac:picMkLst>
          </pc:picChg>
        </pc:sldLayoutChg>
        <pc:sldLayoutChg chg="modSp">
          <pc:chgData name="Jeongwoo Choi" userId="56c77db7-befd-47c3-9876-a23b0e0c5c17" providerId="ADAL" clId="{6AB24BD6-7C54-4C14-B8D8-A4994509E343}" dt="2025-06-26T02:43:11.228" v="21"/>
          <pc:sldLayoutMkLst>
            <pc:docMk/>
            <pc:sldMasterMk cId="632998756" sldId="2147483660"/>
            <pc:sldLayoutMk cId="595967359" sldId="2147483674"/>
          </pc:sldLayoutMkLst>
          <pc:picChg chg="mod">
            <ac:chgData name="Jeongwoo Choi" userId="56c77db7-befd-47c3-9876-a23b0e0c5c17" providerId="ADAL" clId="{6AB24BD6-7C54-4C14-B8D8-A4994509E343}" dt="2025-06-26T02:43:11.228" v="21"/>
            <ac:picMkLst>
              <pc:docMk/>
              <pc:sldMasterMk cId="632998756" sldId="2147483660"/>
              <pc:sldLayoutMk cId="595967359" sldId="2147483674"/>
              <ac:picMk id="7" creationId="{EDF99C6D-D9AF-44EB-81D0-439559607C82}"/>
            </ac:picMkLst>
          </pc:picChg>
        </pc:sldLayoutChg>
      </pc:sldMasterChg>
    </pc:docChg>
  </pc:docChgLst>
  <pc:docChgLst>
    <pc:chgData name="Jeongwoo Choi" userId="56c77db7-befd-47c3-9876-a23b0e0c5c17" providerId="ADAL" clId="{73088D2D-EB74-4324-8D08-2895397D40A8}"/>
    <pc:docChg chg="undo custSel addSld delSld modSld sldOrd">
      <pc:chgData name="Jeongwoo Choi" userId="56c77db7-befd-47c3-9876-a23b0e0c5c17" providerId="ADAL" clId="{73088D2D-EB74-4324-8D08-2895397D40A8}" dt="2025-06-24T11:43:56.523" v="2210" actId="14861"/>
      <pc:docMkLst>
        <pc:docMk/>
      </pc:docMkLst>
      <pc:sldChg chg="modSp mod">
        <pc:chgData name="Jeongwoo Choi" userId="56c77db7-befd-47c3-9876-a23b0e0c5c17" providerId="ADAL" clId="{73088D2D-EB74-4324-8D08-2895397D40A8}" dt="2025-06-23T23:41:27.266" v="1862" actId="6549"/>
        <pc:sldMkLst>
          <pc:docMk/>
          <pc:sldMk cId="3142572981" sldId="256"/>
        </pc:sldMkLst>
      </pc:sldChg>
      <pc:sldChg chg="modSp mod">
        <pc:chgData name="Jeongwoo Choi" userId="56c77db7-befd-47c3-9876-a23b0e0c5c17" providerId="ADAL" clId="{73088D2D-EB74-4324-8D08-2895397D40A8}" dt="2025-06-23T23:52:36.585" v="2163" actId="20577"/>
        <pc:sldMkLst>
          <pc:docMk/>
          <pc:sldMk cId="571486220" sldId="257"/>
        </pc:sldMkLst>
      </pc:sldChg>
      <pc:sldChg chg="modSp mod">
        <pc:chgData name="Jeongwoo Choi" userId="56c77db7-befd-47c3-9876-a23b0e0c5c17" providerId="ADAL" clId="{73088D2D-EB74-4324-8D08-2895397D40A8}" dt="2025-06-23T22:29:20.679" v="25" actId="20577"/>
        <pc:sldMkLst>
          <pc:docMk/>
          <pc:sldMk cId="345488536" sldId="258"/>
        </pc:sldMkLst>
      </pc:sldChg>
      <pc:sldChg chg="delSp modSp mod">
        <pc:chgData name="Jeongwoo Choi" userId="56c77db7-befd-47c3-9876-a23b0e0c5c17" providerId="ADAL" clId="{73088D2D-EB74-4324-8D08-2895397D40A8}" dt="2025-06-23T22:33:40.663" v="176" actId="20577"/>
        <pc:sldMkLst>
          <pc:docMk/>
          <pc:sldMk cId="3409980857" sldId="259"/>
        </pc:sldMkLst>
      </pc:sldChg>
      <pc:sldChg chg="delSp modSp add mod">
        <pc:chgData name="Jeongwoo Choi" userId="56c77db7-befd-47c3-9876-a23b0e0c5c17" providerId="ADAL" clId="{73088D2D-EB74-4324-8D08-2895397D40A8}" dt="2025-06-23T22:38:57.584" v="185" actId="1076"/>
        <pc:sldMkLst>
          <pc:docMk/>
          <pc:sldMk cId="1419954936" sldId="260"/>
        </pc:sldMkLst>
      </pc:sldChg>
      <pc:sldChg chg="addSp modSp new mod">
        <pc:chgData name="Jeongwoo Choi" userId="56c77db7-befd-47c3-9876-a23b0e0c5c17" providerId="ADAL" clId="{73088D2D-EB74-4324-8D08-2895397D40A8}" dt="2025-06-23T22:43:26.978" v="432" actId="6549"/>
        <pc:sldMkLst>
          <pc:docMk/>
          <pc:sldMk cId="2896604848" sldId="261"/>
        </pc:sldMkLst>
      </pc:sldChg>
      <pc:sldChg chg="new del">
        <pc:chgData name="Jeongwoo Choi" userId="56c77db7-befd-47c3-9876-a23b0e0c5c17" providerId="ADAL" clId="{73088D2D-EB74-4324-8D08-2895397D40A8}" dt="2025-06-23T22:43:53.987" v="434" actId="680"/>
        <pc:sldMkLst>
          <pc:docMk/>
          <pc:sldMk cId="2299067467" sldId="262"/>
        </pc:sldMkLst>
      </pc:sldChg>
      <pc:sldChg chg="addSp delSp modSp add mod">
        <pc:chgData name="Jeongwoo Choi" userId="56c77db7-befd-47c3-9876-a23b0e0c5c17" providerId="ADAL" clId="{73088D2D-EB74-4324-8D08-2895397D40A8}" dt="2025-06-23T23:29:39.170" v="1825" actId="113"/>
        <pc:sldMkLst>
          <pc:docMk/>
          <pc:sldMk cId="2605122469" sldId="262"/>
        </pc:sldMkLst>
      </pc:sldChg>
      <pc:sldChg chg="addSp modSp add mod">
        <pc:chgData name="Jeongwoo Choi" userId="56c77db7-befd-47c3-9876-a23b0e0c5c17" providerId="ADAL" clId="{73088D2D-EB74-4324-8D08-2895397D40A8}" dt="2025-06-23T23:29:52.360" v="1828" actId="113"/>
        <pc:sldMkLst>
          <pc:docMk/>
          <pc:sldMk cId="1380460086" sldId="263"/>
        </pc:sldMkLst>
      </pc:sldChg>
      <pc:sldChg chg="modSp add mod">
        <pc:chgData name="Jeongwoo Choi" userId="56c77db7-befd-47c3-9876-a23b0e0c5c17" providerId="ADAL" clId="{73088D2D-EB74-4324-8D08-2895397D40A8}" dt="2025-06-23T23:28:32.564" v="1774" actId="6549"/>
        <pc:sldMkLst>
          <pc:docMk/>
          <pc:sldMk cId="1059979039" sldId="264"/>
        </pc:sldMkLst>
      </pc:sldChg>
      <pc:sldChg chg="addSp modSp new mod ord">
        <pc:chgData name="Jeongwoo Choi" userId="56c77db7-befd-47c3-9876-a23b0e0c5c17" providerId="ADAL" clId="{73088D2D-EB74-4324-8D08-2895397D40A8}" dt="2025-06-24T11:43:56.523" v="2210" actId="14861"/>
        <pc:sldMkLst>
          <pc:docMk/>
          <pc:sldMk cId="145097181" sldId="265"/>
        </pc:sldMkLst>
      </pc:sldChg>
    </pc:docChg>
  </pc:docChgLst>
  <pc:docChgLst>
    <pc:chgData name="Jeongwoo Choi" userId="56c77db7-befd-47c3-9876-a23b0e0c5c17" providerId="ADAL" clId="{35077BD2-0394-494C-A184-DA3A5BFCE6DF}"/>
    <pc:docChg chg="undo custSel addSld delSld modSld">
      <pc:chgData name="Jeongwoo Choi" userId="56c77db7-befd-47c3-9876-a23b0e0c5c17" providerId="ADAL" clId="{35077BD2-0394-494C-A184-DA3A5BFCE6DF}" dt="2025-06-25T08:53:46.264" v="1389"/>
      <pc:docMkLst>
        <pc:docMk/>
      </pc:docMkLst>
      <pc:sldChg chg="del">
        <pc:chgData name="Jeongwoo Choi" userId="56c77db7-befd-47c3-9876-a23b0e0c5c17" providerId="ADAL" clId="{35077BD2-0394-494C-A184-DA3A5BFCE6DF}" dt="2025-06-24T13:11:56.966" v="1" actId="47"/>
        <pc:sldMkLst>
          <pc:docMk/>
          <pc:sldMk cId="3142572981" sldId="256"/>
        </pc:sldMkLst>
      </pc:sldChg>
      <pc:sldChg chg="del">
        <pc:chgData name="Jeongwoo Choi" userId="56c77db7-befd-47c3-9876-a23b0e0c5c17" providerId="ADAL" clId="{35077BD2-0394-494C-A184-DA3A5BFCE6DF}" dt="2025-06-24T13:11:57.475" v="2" actId="47"/>
        <pc:sldMkLst>
          <pc:docMk/>
          <pc:sldMk cId="571486220" sldId="257"/>
        </pc:sldMkLst>
      </pc:sldChg>
      <pc:sldChg chg="del">
        <pc:chgData name="Jeongwoo Choi" userId="56c77db7-befd-47c3-9876-a23b0e0c5c17" providerId="ADAL" clId="{35077BD2-0394-494C-A184-DA3A5BFCE6DF}" dt="2025-06-24T13:11:58.010" v="3" actId="47"/>
        <pc:sldMkLst>
          <pc:docMk/>
          <pc:sldMk cId="345488536" sldId="258"/>
        </pc:sldMkLst>
      </pc:sldChg>
      <pc:sldChg chg="del">
        <pc:chgData name="Jeongwoo Choi" userId="56c77db7-befd-47c3-9876-a23b0e0c5c17" providerId="ADAL" clId="{35077BD2-0394-494C-A184-DA3A5BFCE6DF}" dt="2025-06-24T13:11:58.728" v="4" actId="47"/>
        <pc:sldMkLst>
          <pc:docMk/>
          <pc:sldMk cId="3409980857" sldId="259"/>
        </pc:sldMkLst>
      </pc:sldChg>
      <pc:sldChg chg="del">
        <pc:chgData name="Jeongwoo Choi" userId="56c77db7-befd-47c3-9876-a23b0e0c5c17" providerId="ADAL" clId="{35077BD2-0394-494C-A184-DA3A5BFCE6DF}" dt="2025-06-24T13:11:59.155" v="5" actId="47"/>
        <pc:sldMkLst>
          <pc:docMk/>
          <pc:sldMk cId="1419954936" sldId="260"/>
        </pc:sldMkLst>
      </pc:sldChg>
      <pc:sldChg chg="del">
        <pc:chgData name="Jeongwoo Choi" userId="56c77db7-befd-47c3-9876-a23b0e0c5c17" providerId="ADAL" clId="{35077BD2-0394-494C-A184-DA3A5BFCE6DF}" dt="2025-06-24T13:12:00.053" v="6" actId="47"/>
        <pc:sldMkLst>
          <pc:docMk/>
          <pc:sldMk cId="2896604848" sldId="261"/>
        </pc:sldMkLst>
      </pc:sldChg>
      <pc:sldChg chg="del">
        <pc:chgData name="Jeongwoo Choi" userId="56c77db7-befd-47c3-9876-a23b0e0c5c17" providerId="ADAL" clId="{35077BD2-0394-494C-A184-DA3A5BFCE6DF}" dt="2025-06-24T13:12:00.560" v="7" actId="47"/>
        <pc:sldMkLst>
          <pc:docMk/>
          <pc:sldMk cId="2605122469" sldId="262"/>
        </pc:sldMkLst>
      </pc:sldChg>
      <pc:sldChg chg="del">
        <pc:chgData name="Jeongwoo Choi" userId="56c77db7-befd-47c3-9876-a23b0e0c5c17" providerId="ADAL" clId="{35077BD2-0394-494C-A184-DA3A5BFCE6DF}" dt="2025-06-24T13:12:01.093" v="8" actId="47"/>
        <pc:sldMkLst>
          <pc:docMk/>
          <pc:sldMk cId="1380460086" sldId="263"/>
        </pc:sldMkLst>
      </pc:sldChg>
      <pc:sldChg chg="addSp delSp modSp mod">
        <pc:chgData name="Jeongwoo Choi" userId="56c77db7-befd-47c3-9876-a23b0e0c5c17" providerId="ADAL" clId="{35077BD2-0394-494C-A184-DA3A5BFCE6DF}" dt="2025-06-24T13:31:36.091" v="262" actId="20577"/>
        <pc:sldMkLst>
          <pc:docMk/>
          <pc:sldMk cId="1059979039" sldId="264"/>
        </pc:sldMkLst>
      </pc:sldChg>
      <pc:sldChg chg="del">
        <pc:chgData name="Jeongwoo Choi" userId="56c77db7-befd-47c3-9876-a23b0e0c5c17" providerId="ADAL" clId="{35077BD2-0394-494C-A184-DA3A5BFCE6DF}" dt="2025-06-24T13:11:56.162" v="0" actId="47"/>
        <pc:sldMkLst>
          <pc:docMk/>
          <pc:sldMk cId="145097181" sldId="265"/>
        </pc:sldMkLst>
      </pc:sldChg>
      <pc:sldChg chg="modSp add mod">
        <pc:chgData name="Jeongwoo Choi" userId="56c77db7-befd-47c3-9876-a23b0e0c5c17" providerId="ADAL" clId="{35077BD2-0394-494C-A184-DA3A5BFCE6DF}" dt="2025-06-24T13:32:01.561" v="325" actId="20577"/>
        <pc:sldMkLst>
          <pc:docMk/>
          <pc:sldMk cId="643730682" sldId="265"/>
        </pc:sldMkLst>
      </pc:sldChg>
      <pc:sldChg chg="modSp add mod">
        <pc:chgData name="Jeongwoo Choi" userId="56c77db7-befd-47c3-9876-a23b0e0c5c17" providerId="ADAL" clId="{35077BD2-0394-494C-A184-DA3A5BFCE6DF}" dt="2025-06-24T13:32:25.880" v="387" actId="20577"/>
        <pc:sldMkLst>
          <pc:docMk/>
          <pc:sldMk cId="970392961" sldId="266"/>
        </pc:sldMkLst>
      </pc:sldChg>
      <pc:sldChg chg="modSp add mod">
        <pc:chgData name="Jeongwoo Choi" userId="56c77db7-befd-47c3-9876-a23b0e0c5c17" providerId="ADAL" clId="{35077BD2-0394-494C-A184-DA3A5BFCE6DF}" dt="2025-06-24T13:32:48.733" v="448" actId="20577"/>
        <pc:sldMkLst>
          <pc:docMk/>
          <pc:sldMk cId="2228981797" sldId="267"/>
        </pc:sldMkLst>
      </pc:sldChg>
      <pc:sldChg chg="modSp add mod">
        <pc:chgData name="Jeongwoo Choi" userId="56c77db7-befd-47c3-9876-a23b0e0c5c17" providerId="ADAL" clId="{35077BD2-0394-494C-A184-DA3A5BFCE6DF}" dt="2025-06-24T13:33:25.918" v="514" actId="6549"/>
        <pc:sldMkLst>
          <pc:docMk/>
          <pc:sldMk cId="488001763" sldId="268"/>
        </pc:sldMkLst>
      </pc:sldChg>
      <pc:sldChg chg="modSp add mod">
        <pc:chgData name="Jeongwoo Choi" userId="56c77db7-befd-47c3-9876-a23b0e0c5c17" providerId="ADAL" clId="{35077BD2-0394-494C-A184-DA3A5BFCE6DF}" dt="2025-06-24T13:34:27.572" v="585" actId="20577"/>
        <pc:sldMkLst>
          <pc:docMk/>
          <pc:sldMk cId="3360608393" sldId="269"/>
        </pc:sldMkLst>
      </pc:sldChg>
      <pc:sldChg chg="modSp add mod">
        <pc:chgData name="Jeongwoo Choi" userId="56c77db7-befd-47c3-9876-a23b0e0c5c17" providerId="ADAL" clId="{35077BD2-0394-494C-A184-DA3A5BFCE6DF}" dt="2025-06-24T13:34:58.434" v="672" actId="20577"/>
        <pc:sldMkLst>
          <pc:docMk/>
          <pc:sldMk cId="489614269" sldId="270"/>
        </pc:sldMkLst>
        <pc:spChg chg="mod">
          <ac:chgData name="Jeongwoo Choi" userId="56c77db7-befd-47c3-9876-a23b0e0c5c17" providerId="ADAL" clId="{35077BD2-0394-494C-A184-DA3A5BFCE6DF}" dt="2025-06-24T13:34:58.434" v="672" actId="20577"/>
          <ac:spMkLst>
            <pc:docMk/>
            <pc:sldMk cId="489614269" sldId="270"/>
            <ac:spMk id="4" creationId="{24D9A24D-EA8F-EBB4-3C07-87F1CECD5901}"/>
          </ac:spMkLst>
        </pc:spChg>
      </pc:sldChg>
      <pc:sldChg chg="modSp add mod">
        <pc:chgData name="Jeongwoo Choi" userId="56c77db7-befd-47c3-9876-a23b0e0c5c17" providerId="ADAL" clId="{35077BD2-0394-494C-A184-DA3A5BFCE6DF}" dt="2025-06-24T13:35:21.192" v="726" actId="20577"/>
        <pc:sldMkLst>
          <pc:docMk/>
          <pc:sldMk cId="3773364493" sldId="271"/>
        </pc:sldMkLst>
        <pc:spChg chg="mod">
          <ac:chgData name="Jeongwoo Choi" userId="56c77db7-befd-47c3-9876-a23b0e0c5c17" providerId="ADAL" clId="{35077BD2-0394-494C-A184-DA3A5BFCE6DF}" dt="2025-06-24T13:35:21.192" v="726" actId="20577"/>
          <ac:spMkLst>
            <pc:docMk/>
            <pc:sldMk cId="3773364493" sldId="271"/>
            <ac:spMk id="4" creationId="{DB31C937-6F7B-951A-CB1C-0A93AFC0F694}"/>
          </ac:spMkLst>
        </pc:spChg>
      </pc:sldChg>
      <pc:sldChg chg="modSp add mod">
        <pc:chgData name="Jeongwoo Choi" userId="56c77db7-befd-47c3-9876-a23b0e0c5c17" providerId="ADAL" clId="{35077BD2-0394-494C-A184-DA3A5BFCE6DF}" dt="2025-06-24T13:35:55.959" v="791" actId="20577"/>
        <pc:sldMkLst>
          <pc:docMk/>
          <pc:sldMk cId="4001981208" sldId="272"/>
        </pc:sldMkLst>
        <pc:spChg chg="mod">
          <ac:chgData name="Jeongwoo Choi" userId="56c77db7-befd-47c3-9876-a23b0e0c5c17" providerId="ADAL" clId="{35077BD2-0394-494C-A184-DA3A5BFCE6DF}" dt="2025-06-24T13:35:55.959" v="791" actId="20577"/>
          <ac:spMkLst>
            <pc:docMk/>
            <pc:sldMk cId="4001981208" sldId="272"/>
            <ac:spMk id="4" creationId="{E1F4CEF3-1643-C3CE-0FE5-EA64B35DEAA9}"/>
          </ac:spMkLst>
        </pc:spChg>
      </pc:sldChg>
      <pc:sldChg chg="modSp add mod">
        <pc:chgData name="Jeongwoo Choi" userId="56c77db7-befd-47c3-9876-a23b0e0c5c17" providerId="ADAL" clId="{35077BD2-0394-494C-A184-DA3A5BFCE6DF}" dt="2025-06-24T13:31:04.318" v="206" actId="20577"/>
        <pc:sldMkLst>
          <pc:docMk/>
          <pc:sldMk cId="317121735" sldId="273"/>
        </pc:sldMkLst>
        <pc:spChg chg="mod">
          <ac:chgData name="Jeongwoo Choi" userId="56c77db7-befd-47c3-9876-a23b0e0c5c17" providerId="ADAL" clId="{35077BD2-0394-494C-A184-DA3A5BFCE6DF}" dt="2025-06-24T13:31:04.318" v="206" actId="20577"/>
          <ac:spMkLst>
            <pc:docMk/>
            <pc:sldMk cId="317121735" sldId="273"/>
            <ac:spMk id="4" creationId="{8C4D1585-BA2A-F35A-CB63-E6A1E307E5A8}"/>
          </ac:spMkLst>
        </pc:spChg>
      </pc:sldChg>
      <pc:sldChg chg="addSp modSp add mod">
        <pc:chgData name="Jeongwoo Choi" userId="56c77db7-befd-47c3-9876-a23b0e0c5c17" providerId="ADAL" clId="{35077BD2-0394-494C-A184-DA3A5BFCE6DF}" dt="2025-06-24T13:42:41.728" v="1380" actId="1076"/>
        <pc:sldMkLst>
          <pc:docMk/>
          <pc:sldMk cId="4277847737" sldId="274"/>
        </pc:sldMkLst>
        <pc:spChg chg="mod">
          <ac:chgData name="Jeongwoo Choi" userId="56c77db7-befd-47c3-9876-a23b0e0c5c17" providerId="ADAL" clId="{35077BD2-0394-494C-A184-DA3A5BFCE6DF}" dt="2025-06-24T13:42:38.936" v="1379" actId="6549"/>
          <ac:spMkLst>
            <pc:docMk/>
            <pc:sldMk cId="4277847737" sldId="274"/>
            <ac:spMk id="4" creationId="{7645A0F9-4C0B-CC4B-6B02-029D01EEE189}"/>
          </ac:spMkLst>
        </pc:spChg>
        <pc:picChg chg="add mod">
          <ac:chgData name="Jeongwoo Choi" userId="56c77db7-befd-47c3-9876-a23b0e0c5c17" providerId="ADAL" clId="{35077BD2-0394-494C-A184-DA3A5BFCE6DF}" dt="2025-06-24T13:42:41.728" v="1380" actId="1076"/>
          <ac:picMkLst>
            <pc:docMk/>
            <pc:sldMk cId="4277847737" sldId="274"/>
            <ac:picMk id="6" creationId="{69AD1345-E4F2-3C1E-A991-20E7FD9AEE42}"/>
          </ac:picMkLst>
        </pc:picChg>
      </pc:sldChg>
      <pc:sldChg chg="add">
        <pc:chgData name="Jeongwoo Choi" userId="56c77db7-befd-47c3-9876-a23b0e0c5c17" providerId="ADAL" clId="{35077BD2-0394-494C-A184-DA3A5BFCE6DF}" dt="2025-06-25T08:53:31.732" v="1381"/>
        <pc:sldMkLst>
          <pc:docMk/>
          <pc:sldMk cId="1023695716" sldId="275"/>
        </pc:sldMkLst>
      </pc:sldChg>
      <pc:sldChg chg="add">
        <pc:chgData name="Jeongwoo Choi" userId="56c77db7-befd-47c3-9876-a23b0e0c5c17" providerId="ADAL" clId="{35077BD2-0394-494C-A184-DA3A5BFCE6DF}" dt="2025-06-25T08:53:33.440" v="1382"/>
        <pc:sldMkLst>
          <pc:docMk/>
          <pc:sldMk cId="3916562816" sldId="276"/>
        </pc:sldMkLst>
      </pc:sldChg>
      <pc:sldChg chg="add">
        <pc:chgData name="Jeongwoo Choi" userId="56c77db7-befd-47c3-9876-a23b0e0c5c17" providerId="ADAL" clId="{35077BD2-0394-494C-A184-DA3A5BFCE6DF}" dt="2025-06-25T08:53:35.761" v="1383"/>
        <pc:sldMkLst>
          <pc:docMk/>
          <pc:sldMk cId="2236989128" sldId="277"/>
        </pc:sldMkLst>
      </pc:sldChg>
      <pc:sldChg chg="add">
        <pc:chgData name="Jeongwoo Choi" userId="56c77db7-befd-47c3-9876-a23b0e0c5c17" providerId="ADAL" clId="{35077BD2-0394-494C-A184-DA3A5BFCE6DF}" dt="2025-06-25T08:53:37.598" v="1384"/>
        <pc:sldMkLst>
          <pc:docMk/>
          <pc:sldMk cId="2008439630" sldId="278"/>
        </pc:sldMkLst>
      </pc:sldChg>
      <pc:sldChg chg="add">
        <pc:chgData name="Jeongwoo Choi" userId="56c77db7-befd-47c3-9876-a23b0e0c5c17" providerId="ADAL" clId="{35077BD2-0394-494C-A184-DA3A5BFCE6DF}" dt="2025-06-25T08:53:39.061" v="1385"/>
        <pc:sldMkLst>
          <pc:docMk/>
          <pc:sldMk cId="535922092" sldId="279"/>
        </pc:sldMkLst>
      </pc:sldChg>
      <pc:sldChg chg="add">
        <pc:chgData name="Jeongwoo Choi" userId="56c77db7-befd-47c3-9876-a23b0e0c5c17" providerId="ADAL" clId="{35077BD2-0394-494C-A184-DA3A5BFCE6DF}" dt="2025-06-25T08:53:40.768" v="1386"/>
        <pc:sldMkLst>
          <pc:docMk/>
          <pc:sldMk cId="3072921035" sldId="280"/>
        </pc:sldMkLst>
      </pc:sldChg>
      <pc:sldChg chg="add">
        <pc:chgData name="Jeongwoo Choi" userId="56c77db7-befd-47c3-9876-a23b0e0c5c17" providerId="ADAL" clId="{35077BD2-0394-494C-A184-DA3A5BFCE6DF}" dt="2025-06-25T08:53:42.441" v="1387"/>
        <pc:sldMkLst>
          <pc:docMk/>
          <pc:sldMk cId="330495903" sldId="281"/>
        </pc:sldMkLst>
      </pc:sldChg>
      <pc:sldChg chg="add">
        <pc:chgData name="Jeongwoo Choi" userId="56c77db7-befd-47c3-9876-a23b0e0c5c17" providerId="ADAL" clId="{35077BD2-0394-494C-A184-DA3A5BFCE6DF}" dt="2025-06-25T08:53:44.465" v="1388"/>
        <pc:sldMkLst>
          <pc:docMk/>
          <pc:sldMk cId="1067125079" sldId="282"/>
        </pc:sldMkLst>
      </pc:sldChg>
      <pc:sldChg chg="add">
        <pc:chgData name="Jeongwoo Choi" userId="56c77db7-befd-47c3-9876-a23b0e0c5c17" providerId="ADAL" clId="{35077BD2-0394-494C-A184-DA3A5BFCE6DF}" dt="2025-06-25T08:53:46.264" v="1389"/>
        <pc:sldMkLst>
          <pc:docMk/>
          <pc:sldMk cId="3682138914" sldId="283"/>
        </pc:sldMkLst>
      </pc:sldChg>
    </pc:docChg>
  </pc:docChgLst>
</pc:chgInfo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1621191"/>
            <a:ext cx="11226800" cy="3448756"/>
          </a:xfrm>
        </p:spPr>
        <p:txBody>
          <a:bodyPr anchor="b"/>
          <a:lstStyle>
            <a:lvl1pPr algn="ctr">
              <a:defRPr sz="866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1000" y="5202944"/>
            <a:ext cx="9906000" cy="2391656"/>
          </a:xfrm>
        </p:spPr>
        <p:txBody>
          <a:bodyPr/>
          <a:lstStyle>
            <a:lvl1pPr marL="0" indent="0" algn="ctr">
              <a:buNone/>
              <a:defRPr sz="3467"/>
            </a:lvl1pPr>
            <a:lvl2pPr marL="660380" indent="0" algn="ctr">
              <a:buNone/>
              <a:defRPr sz="2889"/>
            </a:lvl2pPr>
            <a:lvl3pPr marL="1320759" indent="0" algn="ctr">
              <a:buNone/>
              <a:defRPr sz="2600"/>
            </a:lvl3pPr>
            <a:lvl4pPr marL="1981139" indent="0" algn="ctr">
              <a:buNone/>
              <a:defRPr sz="2311"/>
            </a:lvl4pPr>
            <a:lvl5pPr marL="2641519" indent="0" algn="ctr">
              <a:buNone/>
              <a:defRPr sz="2311"/>
            </a:lvl5pPr>
            <a:lvl6pPr marL="3301898" indent="0" algn="ctr">
              <a:buNone/>
              <a:defRPr sz="2311"/>
            </a:lvl6pPr>
            <a:lvl7pPr marL="3962278" indent="0" algn="ctr">
              <a:buNone/>
              <a:defRPr sz="2311"/>
            </a:lvl7pPr>
            <a:lvl8pPr marL="4622658" indent="0" algn="ctr">
              <a:buNone/>
              <a:defRPr sz="2311"/>
            </a:lvl8pPr>
            <a:lvl9pPr marL="5283037" indent="0" algn="ctr">
              <a:buNone/>
              <a:defRPr sz="2311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968571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861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51976" y="527403"/>
            <a:ext cx="2847975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08051" y="527403"/>
            <a:ext cx="8378825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24429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colorTemperature colorTemp="72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037" t="5739" r="4035" b="5739"/>
          <a:stretch>
            <a:fillRect/>
          </a:stretch>
        </p:blipFill>
        <p:spPr>
          <a:xfrm>
            <a:off x="0" y="-1"/>
            <a:ext cx="13208000" cy="990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57933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801" t="3585" r="1799" b="3585"/>
          <a:stretch>
            <a:fillRect/>
          </a:stretch>
        </p:blipFill>
        <p:spPr>
          <a:xfrm>
            <a:off x="2" y="0"/>
            <a:ext cx="1320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09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801" t="3585" r="1799" b="3585"/>
          <a:stretch>
            <a:fillRect/>
          </a:stretch>
        </p:blipFill>
        <p:spPr>
          <a:xfrm>
            <a:off x="2" y="0"/>
            <a:ext cx="13208000" cy="9906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9101E9-1C7E-D858-3C5B-D45309513BAA}"/>
              </a:ext>
            </a:extLst>
          </p:cNvPr>
          <p:cNvSpPr txBox="1"/>
          <p:nvPr userDrawn="1"/>
        </p:nvSpPr>
        <p:spPr>
          <a:xfrm>
            <a:off x="2400380" y="729049"/>
            <a:ext cx="8239756" cy="151490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9244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9244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9244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</p:spTree>
    <p:extLst>
      <p:ext uri="{BB962C8B-B14F-4D97-AF65-F5344CB8AC3E}">
        <p14:creationId xmlns:p14="http://schemas.microsoft.com/office/powerpoint/2010/main" val="25958149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2211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172" y="2469624"/>
            <a:ext cx="11391900" cy="4120620"/>
          </a:xfrm>
        </p:spPr>
        <p:txBody>
          <a:bodyPr anchor="b"/>
          <a:lstStyle>
            <a:lvl1pPr>
              <a:defRPr sz="866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1172" y="6629226"/>
            <a:ext cx="11391900" cy="2166937"/>
          </a:xfrm>
        </p:spPr>
        <p:txBody>
          <a:bodyPr/>
          <a:lstStyle>
            <a:lvl1pPr marL="0" indent="0">
              <a:buNone/>
              <a:defRPr sz="3467">
                <a:solidFill>
                  <a:schemeClr val="tx1">
                    <a:tint val="82000"/>
                  </a:schemeClr>
                </a:solidFill>
              </a:defRPr>
            </a:lvl1pPr>
            <a:lvl2pPr marL="660380" indent="0">
              <a:buNone/>
              <a:defRPr sz="2889">
                <a:solidFill>
                  <a:schemeClr val="tx1">
                    <a:tint val="82000"/>
                  </a:schemeClr>
                </a:solidFill>
              </a:defRPr>
            </a:lvl2pPr>
            <a:lvl3pPr marL="1320759" indent="0">
              <a:buNone/>
              <a:defRPr sz="2600">
                <a:solidFill>
                  <a:schemeClr val="tx1">
                    <a:tint val="82000"/>
                  </a:schemeClr>
                </a:solidFill>
              </a:defRPr>
            </a:lvl3pPr>
            <a:lvl4pPr marL="1981139" indent="0">
              <a:buNone/>
              <a:defRPr sz="2311">
                <a:solidFill>
                  <a:schemeClr val="tx1">
                    <a:tint val="82000"/>
                  </a:schemeClr>
                </a:solidFill>
              </a:defRPr>
            </a:lvl4pPr>
            <a:lvl5pPr marL="2641519" indent="0">
              <a:buNone/>
              <a:defRPr sz="2311">
                <a:solidFill>
                  <a:schemeClr val="tx1">
                    <a:tint val="82000"/>
                  </a:schemeClr>
                </a:solidFill>
              </a:defRPr>
            </a:lvl5pPr>
            <a:lvl6pPr marL="3301898" indent="0">
              <a:buNone/>
              <a:defRPr sz="2311">
                <a:solidFill>
                  <a:schemeClr val="tx1">
                    <a:tint val="82000"/>
                  </a:schemeClr>
                </a:solidFill>
              </a:defRPr>
            </a:lvl6pPr>
            <a:lvl7pPr marL="3962278" indent="0">
              <a:buNone/>
              <a:defRPr sz="2311">
                <a:solidFill>
                  <a:schemeClr val="tx1">
                    <a:tint val="82000"/>
                  </a:schemeClr>
                </a:solidFill>
              </a:defRPr>
            </a:lvl7pPr>
            <a:lvl8pPr marL="4622658" indent="0">
              <a:buNone/>
              <a:defRPr sz="2311">
                <a:solidFill>
                  <a:schemeClr val="tx1">
                    <a:tint val="82000"/>
                  </a:schemeClr>
                </a:solidFill>
              </a:defRPr>
            </a:lvl8pPr>
            <a:lvl9pPr marL="5283037" indent="0">
              <a:buNone/>
              <a:defRPr sz="2311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14551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8050" y="2637014"/>
            <a:ext cx="561340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86550" y="2637014"/>
            <a:ext cx="561340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544589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70" y="527405"/>
            <a:ext cx="11391900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9772" y="2428347"/>
            <a:ext cx="5587602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9772" y="3618442"/>
            <a:ext cx="5587602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6551" y="2428347"/>
            <a:ext cx="5615120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86551" y="3618442"/>
            <a:ext cx="5615120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08253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905737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289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70" y="660400"/>
            <a:ext cx="4259924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5120" y="1426283"/>
            <a:ext cx="6686550" cy="7039681"/>
          </a:xfrm>
        </p:spPr>
        <p:txBody>
          <a:bodyPr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70" y="2971800"/>
            <a:ext cx="4259924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4129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70" y="660400"/>
            <a:ext cx="4259924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15120" y="1426283"/>
            <a:ext cx="6686550" cy="7039681"/>
          </a:xfrm>
        </p:spPr>
        <p:txBody>
          <a:bodyPr anchor="t"/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70" y="2971800"/>
            <a:ext cx="4259924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60382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8050" y="527405"/>
            <a:ext cx="11391900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8050" y="2637014"/>
            <a:ext cx="11391900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8050" y="9181397"/>
            <a:ext cx="29718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1BD65-6EFA-423B-AE91-39B1CBAC85FE}" type="datetimeFigureOut">
              <a:rPr lang="ko-KR" altLang="en-US" smtClean="0"/>
              <a:t>2025-06-26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75150" y="9181397"/>
            <a:ext cx="4457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8150" y="9181397"/>
            <a:ext cx="29718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33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12823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6" r:id="rId1"/>
    <p:sldLayoutId id="2147483677" r:id="rId2"/>
    <p:sldLayoutId id="2147483678" r:id="rId3"/>
    <p:sldLayoutId id="2147483679" r:id="rId4"/>
    <p:sldLayoutId id="2147483680" r:id="rId5"/>
    <p:sldLayoutId id="2147483681" r:id="rId6"/>
    <p:sldLayoutId id="2147483682" r:id="rId7"/>
    <p:sldLayoutId id="2147483683" r:id="rId8"/>
    <p:sldLayoutId id="2147483684" r:id="rId9"/>
    <p:sldLayoutId id="2147483685" r:id="rId10"/>
    <p:sldLayoutId id="2147483686" r:id="rId11"/>
    <p:sldLayoutId id="2147483687" r:id="rId12"/>
    <p:sldLayoutId id="2147483672" r:id="rId13"/>
    <p:sldLayoutId id="2147483673" r:id="rId14"/>
  </p:sldLayoutIdLst>
  <p:txStyles>
    <p:titleStyle>
      <a:lvl1pPr algn="l" defTabSz="1320759" rtl="0" eaLnBrk="1" latinLnBrk="1" hangingPunct="1">
        <a:lnSpc>
          <a:spcPct val="90000"/>
        </a:lnSpc>
        <a:spcBef>
          <a:spcPct val="0"/>
        </a:spcBef>
        <a:buNone/>
        <a:defRPr sz="63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0190" indent="-330190" algn="l" defTabSz="1320759" rtl="0" eaLnBrk="1" latinLnBrk="1" hangingPunct="1">
        <a:lnSpc>
          <a:spcPct val="90000"/>
        </a:lnSpc>
        <a:spcBef>
          <a:spcPts val="1444"/>
        </a:spcBef>
        <a:buFont typeface="Arial" panose="020B0604020202020204" pitchFamily="34" charset="0"/>
        <a:buChar char="•"/>
        <a:defRPr sz="4044" kern="1200">
          <a:solidFill>
            <a:schemeClr val="tx1"/>
          </a:solidFill>
          <a:latin typeface="+mn-lt"/>
          <a:ea typeface="+mn-ea"/>
          <a:cs typeface="+mn-cs"/>
        </a:defRPr>
      </a:lvl1pPr>
      <a:lvl2pPr marL="990570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2pPr>
      <a:lvl3pPr marL="1650949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3pPr>
      <a:lvl4pPr marL="2311329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971709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632088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53DD45-397C-7C36-2CF2-900F279E77FF}"/>
              </a:ext>
            </a:extLst>
          </p:cNvPr>
          <p:cNvSpPr txBox="1"/>
          <p:nvPr/>
        </p:nvSpPr>
        <p:spPr>
          <a:xfrm>
            <a:off x="801770" y="1352014"/>
            <a:ext cx="11604459" cy="720197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12</a:t>
            </a:r>
            <a:r>
              <a:rPr lang="ko-KR" altLang="en-US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시부터 점심 식사 시간이니 </a:t>
            </a:r>
            <a:endParaRPr lang="en-US" altLang="ko-KR" sz="66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66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지금 가입서 </a:t>
            </a:r>
            <a:r>
              <a:rPr lang="en-US" altLang="ko-KR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팀 포스터</a:t>
            </a:r>
            <a:r>
              <a:rPr lang="en-US" altLang="ko-KR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 </a:t>
            </a:r>
          </a:p>
          <a:p>
            <a:r>
              <a:rPr lang="ko-KR" altLang="en-US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업로드 해주세요</a:t>
            </a:r>
            <a:r>
              <a:rPr lang="en-US" altLang="ko-KR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66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보스미션 결과는 </a:t>
            </a:r>
            <a:r>
              <a:rPr lang="en-US" altLang="ko-KR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</a:t>
            </a:r>
            <a:r>
              <a:rPr lang="ko-KR" altLang="en-US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시까지 </a:t>
            </a:r>
            <a:endParaRPr lang="en-US" altLang="ko-KR" sz="66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마무리 하셔도 됩니다</a:t>
            </a:r>
            <a:r>
              <a:rPr lang="en-US" altLang="ko-KR" sz="66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66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366106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Words>22</Words>
  <TotalTime>0</TotalTime>
  <Application>Microsoft Office PowerPoint</Application>
  <Template>Office Theme</Templat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Jeongwoo Choi</dc:creator>
  <dcterms:modified xsi:type="dcterms:W3CDTF">2025-06-26T02:44:57Z</dcterms:modified>
  <dc:title/>
  <cp:lastPrinted>2025-06-23T23:32:38Z</cp:lastPrinted>
  <cp:lastModifiedBy>Jeongwoo Choi</cp:lastModifiedBy>
  <dcterms:created xsi:type="dcterms:W3CDTF">2025-06-23T13:36:01Z</dcterms:created>
  <cp:revision>1</cp:revision>
</cp:coreProperties>
</file>